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48" r:id="rId4"/>
  </p:sldMasterIdLst>
  <p:notesMasterIdLst>
    <p:notesMasterId r:id="rId6"/>
  </p:notesMasterIdLst>
  <p:handoutMasterIdLst>
    <p:handoutMasterId r:id="rId7"/>
  </p:handoutMasterIdLst>
  <p:sldIdLst>
    <p:sldId id="283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orbel" panose="020B050302020402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  <p:embeddedFont>
      <p:font typeface="Roboto Light" panose="02000000000000000000" pitchFamily="2" charset="0"/>
      <p:regular r:id="rId22"/>
      <p: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7" autoAdjust="0"/>
    <p:restoredTop sz="94974" autoAdjust="0"/>
  </p:normalViewPr>
  <p:slideViewPr>
    <p:cSldViewPr snapToGrid="0">
      <p:cViewPr varScale="1">
        <p:scale>
          <a:sx n="70" d="100"/>
          <a:sy n="70" d="100"/>
        </p:scale>
        <p:origin x="192" y="6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14.fntdata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font" Target="fonts/font8.fntdata"/><Relationship Id="rId23" Type="http://schemas.openxmlformats.org/officeDocument/2006/relationships/font" Target="fonts/font16.fntdata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11/4/20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1136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0044E9B-0F86-489C-AF66-215C4AD348C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812169" y="0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BEA18CC2-5C96-4FD2-B289-136691B8BF9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6812168" y="4729180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A7CB4F9-6080-4278-AC8A-45C6AEB50F0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701170" y="111505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35C659D6-82BF-4A65-BE00-BF9211EF0A78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853570" y="126745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B6B1E2DA-5E6F-43A0-B227-E66BE6A1E85C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05970" y="141985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g"/><Relationship Id="rId11" Type="http://schemas.openxmlformats.org/officeDocument/2006/relationships/image" Target="../media/image8.jp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jpg"/><Relationship Id="rId19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6.JP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 rot="20821739">
            <a:off x="-1351253" y="3328681"/>
            <a:ext cx="16388307" cy="5524429"/>
          </a:xfrm>
          <a:prstGeom prst="ellipse">
            <a:avLst/>
          </a:prstGeom>
          <a:solidFill>
            <a:schemeClr val="accent5">
              <a:lumMod val="75000"/>
              <a:lumOff val="2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5" name="Picture Placeholder 1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0D20B7D0-CA37-4194-B50E-42C90A8DD4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18312" t="12834" r="24856" b="20193"/>
          <a:stretch/>
        </p:blipFill>
        <p:spPr>
          <a:xfrm>
            <a:off x="1890411" y="1715565"/>
            <a:ext cx="1697205" cy="1499616"/>
          </a:xfrm>
          <a:ln w="28575">
            <a:solidFill>
              <a:schemeClr val="bg1"/>
            </a:solidFill>
          </a:ln>
        </p:spPr>
      </p:pic>
      <p:pic>
        <p:nvPicPr>
          <p:cNvPr id="19" name="Picture Placeholder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96964CA-5E82-4D91-9E96-E45E7383746C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5"/>
          <a:srcRect l="11586" t="10608" r="11236" b="21180"/>
          <a:stretch/>
        </p:blipFill>
        <p:spPr>
          <a:xfrm>
            <a:off x="3424681" y="2565373"/>
            <a:ext cx="1697205" cy="1499616"/>
          </a:xfrm>
          <a:ln w="28575">
            <a:solidFill>
              <a:schemeClr val="bg1"/>
            </a:solidFill>
          </a:ln>
        </p:spPr>
      </p:pic>
      <p:pic>
        <p:nvPicPr>
          <p:cNvPr id="21" name="Picture Placeholder 20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7B7543B1-1561-44F3-B43D-43B65D7EADBC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6"/>
          <a:srcRect l="12942" t="1013" b="48002"/>
          <a:stretch/>
        </p:blipFill>
        <p:spPr>
          <a:xfrm>
            <a:off x="6447988" y="4291368"/>
            <a:ext cx="1697205" cy="1499616"/>
          </a:xfrm>
          <a:ln w="28575">
            <a:solidFill>
              <a:schemeClr val="bg1"/>
            </a:solidFill>
          </a:ln>
        </p:spPr>
      </p:pic>
      <p:pic>
        <p:nvPicPr>
          <p:cNvPr id="67" name="Picture Placeholder 66">
            <a:extLst>
              <a:ext uri="{FF2B5EF4-FFF2-40B4-BE49-F238E27FC236}">
                <a16:creationId xmlns:a16="http://schemas.microsoft.com/office/drawing/2014/main" id="{88740165-D6B7-49CC-9814-661C697025F7}"/>
              </a:ext>
            </a:extLst>
          </p:cNvPr>
          <p:cNvPicPr preferRelativeResize="0">
            <a:picLocks noGrp="1"/>
          </p:cNvPicPr>
          <p:nvPr>
            <p:ph type="pic" sz="quarter" idx="36"/>
          </p:nvPr>
        </p:nvPicPr>
        <p:blipFill rotWithShape="1">
          <a:blip r:embed="rId7"/>
          <a:srcRect l="2011" t="7790" r="2570" b="7729"/>
          <a:stretch/>
        </p:blipFill>
        <p:spPr>
          <a:xfrm>
            <a:off x="3425483" y="840851"/>
            <a:ext cx="1695599" cy="1501200"/>
          </a:xfrm>
          <a:ln w="28575">
            <a:solidFill>
              <a:schemeClr val="bg1"/>
            </a:solidFill>
          </a:ln>
        </p:spPr>
      </p:pic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56238AFA-B876-4BAC-9EC3-77FAD1252F13}"/>
              </a:ext>
            </a:extLst>
          </p:cNvPr>
          <p:cNvPicPr>
            <a:picLocks noGrp="1"/>
          </p:cNvPicPr>
          <p:nvPr>
            <p:ph type="pic" sz="quarter" idx="37"/>
          </p:nvPr>
        </p:nvPicPr>
        <p:blipFill rotWithShape="1">
          <a:blip r:embed="rId8"/>
          <a:srcRect t="576" b="13634"/>
          <a:stretch/>
        </p:blipFill>
        <p:spPr>
          <a:xfrm>
            <a:off x="6455503" y="2582934"/>
            <a:ext cx="1700784" cy="1499616"/>
          </a:xfrm>
          <a:ln w="28575">
            <a:solidFill>
              <a:schemeClr val="bg1"/>
            </a:solidFill>
          </a:ln>
        </p:spPr>
      </p:pic>
      <p:pic>
        <p:nvPicPr>
          <p:cNvPr id="29" name="Picture Placeholder 28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91D65E63-5D7A-4AF5-A0A3-297EF0272745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9"/>
          <a:srcRect l="2413" t="5899" r="14413" b="1697"/>
          <a:stretch/>
        </p:blipFill>
        <p:spPr>
          <a:xfrm>
            <a:off x="7953653" y="3423302"/>
            <a:ext cx="1697205" cy="1499616"/>
          </a:xfrm>
          <a:ln w="28575">
            <a:solidFill>
              <a:schemeClr val="bg1"/>
            </a:solidFill>
          </a:ln>
        </p:spPr>
      </p:pic>
      <p:pic>
        <p:nvPicPr>
          <p:cNvPr id="65" name="Picture Placeholder 64">
            <a:extLst>
              <a:ext uri="{FF2B5EF4-FFF2-40B4-BE49-F238E27FC236}">
                <a16:creationId xmlns:a16="http://schemas.microsoft.com/office/drawing/2014/main" id="{0783CC68-78B7-4173-89D9-7907FE5E544A}"/>
              </a:ext>
            </a:extLst>
          </p:cNvPr>
          <p:cNvPicPr>
            <a:picLocks noGrp="1"/>
          </p:cNvPicPr>
          <p:nvPr>
            <p:ph type="pic" sz="quarter" idx="39"/>
          </p:nvPr>
        </p:nvPicPr>
        <p:blipFill rotWithShape="1">
          <a:blip r:embed="rId10"/>
          <a:srcRect t="5676" b="5676"/>
          <a:stretch/>
        </p:blipFill>
        <p:spPr>
          <a:xfrm>
            <a:off x="4962536" y="3426096"/>
            <a:ext cx="1691640" cy="1499616"/>
          </a:xfrm>
          <a:ln w="28575">
            <a:solidFill>
              <a:schemeClr val="bg1"/>
            </a:solidFill>
          </a:ln>
        </p:spPr>
      </p:pic>
      <p:pic>
        <p:nvPicPr>
          <p:cNvPr id="63" name="Picture Placeholder 62">
            <a:extLst>
              <a:ext uri="{FF2B5EF4-FFF2-40B4-BE49-F238E27FC236}">
                <a16:creationId xmlns:a16="http://schemas.microsoft.com/office/drawing/2014/main" id="{063B54CE-889C-4C2A-A3F5-34F85E360FAE}"/>
              </a:ext>
            </a:extLst>
          </p:cNvPr>
          <p:cNvPicPr preferRelativeResize="0">
            <a:picLocks noGrp="1"/>
          </p:cNvPicPr>
          <p:nvPr>
            <p:ph type="pic" sz="quarter" idx="40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8" t="13123" r="31772" b="26170"/>
          <a:stretch/>
        </p:blipFill>
        <p:spPr>
          <a:xfrm>
            <a:off x="4960556" y="1716078"/>
            <a:ext cx="1695600" cy="1501200"/>
          </a:xfrm>
          <a:ln w="28575"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066456-1C48-4FF1-8130-B768C701A083}"/>
              </a:ext>
            </a:extLst>
          </p:cNvPr>
          <p:cNvSpPr txBox="1"/>
          <p:nvPr/>
        </p:nvSpPr>
        <p:spPr>
          <a:xfrm>
            <a:off x="4857122" y="717320"/>
            <a:ext cx="37895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Lindsay Rutter, PhD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Mission Commander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JSPS Postdoctoral Fellow, Tsukuba University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FEA51C7-7891-403E-8F1A-AFDBFB8A7658}"/>
              </a:ext>
            </a:extLst>
          </p:cNvPr>
          <p:cNvSpPr txBox="1"/>
          <p:nvPr/>
        </p:nvSpPr>
        <p:spPr>
          <a:xfrm>
            <a:off x="9408377" y="3314016"/>
            <a:ext cx="253678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Inga </a:t>
            </a:r>
            <a:r>
              <a:rPr lang="en-US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Popovaite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Crew Scientist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PhD Student, University of Iowa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7EC23E9-EBCA-483E-8974-14F15285A70C}"/>
              </a:ext>
            </a:extLst>
          </p:cNvPr>
          <p:cNvSpPr txBox="1"/>
          <p:nvPr/>
        </p:nvSpPr>
        <p:spPr>
          <a:xfrm>
            <a:off x="6394748" y="1611692"/>
            <a:ext cx="378950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Ludovica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Valentini</a:t>
            </a:r>
            <a:endParaRPr lang="en-US" sz="14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Crew Engineer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Aerospace Engineer, OHB Sweden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030D999-72D0-40C8-BABB-D041A3A261DC}"/>
              </a:ext>
            </a:extLst>
          </p:cNvPr>
          <p:cNvSpPr txBox="1"/>
          <p:nvPr/>
        </p:nvSpPr>
        <p:spPr>
          <a:xfrm>
            <a:off x="5128451" y="5207330"/>
            <a:ext cx="169720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Stuart Hughes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Crew Journalist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Journalist, BBC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B2BC7D-B0B4-4007-A970-3CABB04FDAD8}"/>
              </a:ext>
            </a:extLst>
          </p:cNvPr>
          <p:cNvSpPr txBox="1"/>
          <p:nvPr/>
        </p:nvSpPr>
        <p:spPr>
          <a:xfrm>
            <a:off x="216065" y="3481774"/>
            <a:ext cx="35017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                               Jin Sing Sia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                                         Crew Engineer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BASc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Student, University of Waterloo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5CDE354-0776-42DF-BD07-EA49D974E3AD}"/>
              </a:ext>
            </a:extLst>
          </p:cNvPr>
          <p:cNvSpPr txBox="1"/>
          <p:nvPr/>
        </p:nvSpPr>
        <p:spPr>
          <a:xfrm>
            <a:off x="-27366" y="2638073"/>
            <a:ext cx="218175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  David Laude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            Executive Officer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Microelectronics Engineer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CE02E0-446A-43A1-9A04-739D9A736944}"/>
              </a:ext>
            </a:extLst>
          </p:cNvPr>
          <p:cNvSpPr txBox="1"/>
          <p:nvPr/>
        </p:nvSpPr>
        <p:spPr>
          <a:xfrm>
            <a:off x="3441507" y="4331582"/>
            <a:ext cx="18734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</a:t>
            </a:r>
            <a:r>
              <a:rPr lang="en-US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Yuzo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Shibata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 </a:t>
            </a:r>
            <a:r>
              <a:rPr lang="en-US" sz="1200" dirty="0" err="1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GreenHab</a:t>
            </a:r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Officer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Independent Adviser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E72E9F6-5886-46D4-AF12-E45EE112D445}"/>
              </a:ext>
            </a:extLst>
          </p:cNvPr>
          <p:cNvSpPr txBox="1"/>
          <p:nvPr/>
        </p:nvSpPr>
        <p:spPr>
          <a:xfrm>
            <a:off x="7904057" y="2462709"/>
            <a:ext cx="297410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Charikleia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Olympiou</a:t>
            </a:r>
            <a:r>
              <a:rPr lang="en-US" sz="14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MD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Crew Health and Safety Officer</a:t>
            </a:r>
          </a:p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    Cardiologist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FB2A2-B39B-435D-8968-629B003A8187}"/>
              </a:ext>
            </a:extLst>
          </p:cNvPr>
          <p:cNvSpPr txBox="1"/>
          <p:nvPr/>
        </p:nvSpPr>
        <p:spPr>
          <a:xfrm>
            <a:off x="0" y="1165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Meet the Areonauts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5912347-7A5E-4FBB-B2B6-BB1D50FCA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056" y="6117644"/>
            <a:ext cx="818911" cy="54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5358D6C-785F-4E18-936F-72D5B13FA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872" y="6124093"/>
            <a:ext cx="909480" cy="54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A0243E63-AB32-4BFF-B622-4CB92D774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9212" y="6117644"/>
            <a:ext cx="1091736" cy="54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lag of the United States of America">
            <a:extLst>
              <a:ext uri="{FF2B5EF4-FFF2-40B4-BE49-F238E27FC236}">
                <a16:creationId xmlns:a16="http://schemas.microsoft.com/office/drawing/2014/main" id="{A468ECF1-9D88-4273-89AA-0EE141A71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48" y="6117644"/>
            <a:ext cx="1036320" cy="545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B95AB989-B964-4FDE-9959-5DAE02993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6731" y="6101702"/>
            <a:ext cx="1091735" cy="54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D461FECE-EC66-4FC8-ACD1-1467F658E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468" y="6117644"/>
            <a:ext cx="818911" cy="54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1FEE7B0D-C801-4111-B2DD-0D0DE7D9B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863" y="6117644"/>
            <a:ext cx="815456" cy="54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4E8363F2-35C8-4787-9915-A269C145B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4249" y="6104184"/>
            <a:ext cx="815456" cy="54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2C42A681-3FFD-4F76-BEB8-78E1AAC98E7A}"/>
              </a:ext>
            </a:extLst>
          </p:cNvPr>
          <p:cNvSpPr txBox="1"/>
          <p:nvPr/>
        </p:nvSpPr>
        <p:spPr>
          <a:xfrm>
            <a:off x="0" y="6190946"/>
            <a:ext cx="12015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- Multi </a:t>
            </a:r>
            <a:r>
              <a:rPr lang="en-US" sz="2000" i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Terris</a:t>
            </a:r>
            <a:r>
              <a:rPr lang="en-US" sz="2000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n-US" sz="2000" i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Unus</a:t>
            </a:r>
            <a:r>
              <a:rPr lang="en-US" sz="2000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Finis</a:t>
            </a:r>
            <a:r>
              <a:rPr lang="en-US" sz="2000" i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6188952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861FE8A-8F15-409F-AF62-619C69C0D537}">
  <ds:schemaRefs>
    <ds:schemaRef ds:uri="http://purl.org/dc/terms/"/>
    <ds:schemaRef ds:uri="71af3243-3dd4-4a8d-8c0d-dd76da1f02a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0</TotalTime>
  <Words>101</Words>
  <Application>Microsoft Macintosh PowerPoint</Application>
  <PresentationFormat>Widescreen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Calibri Light</vt:lpstr>
      <vt:lpstr>Times New Roman</vt:lpstr>
      <vt:lpstr>Calibri</vt:lpstr>
      <vt:lpstr>Corbel</vt:lpstr>
      <vt:lpstr>Roboto</vt:lpstr>
      <vt:lpstr>Arial</vt:lpstr>
      <vt:lpstr>Roboto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2019-10-25T00:25:08Z</dcterms:created>
  <dcterms:modified xsi:type="dcterms:W3CDTF">2020-11-04T13:25:02Z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